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07F9-F010-42D4-A9CF-FFD511AAD69B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1FFF9-0EFA-4140-B82F-16E96B52B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8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28546-33A8-121F-BFDD-784676C2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E8DC2E-FA00-EB3A-583B-BEEDD79A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4DD45E-1642-8B69-AB70-A6659A3B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D3152-2C64-AC9C-271C-11163DB6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A91FE1-8A49-2D78-0883-FC82152A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4D5E0-F646-56B9-BE21-6A5ADF9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21F7F-46E9-8729-1BC2-6FB7A8B5B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05D71-2DE8-2E1E-F085-6A1FAC26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FC1D9-016A-CD7A-9B6F-F1AA2374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DB9B-7266-6F22-32D7-541738C1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B7F042-1C7D-49E9-2F46-EB1663314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3E669E-11AA-4148-3D53-748B372DC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8012-9516-B339-3345-370760A7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ECA0C-A5D9-0EA0-36C1-BC5BB2D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DB96D-7C97-1ED8-49F4-41F1A843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9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C81F1-2366-BD66-1A28-BE9EE695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DC010-F12B-0663-FB11-B57991A8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9B7332-E0DB-90DD-A372-C87093E4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1D8AF-CB20-D5B2-011C-1DD389C9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3894E-72D5-3A13-EE41-8BEEAA1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D610-39E0-C0F8-321F-A7FA0222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352A1A-9F1C-F6BF-4E3E-469E308F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77D3AA-79C9-B76F-599F-A9C402DD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B2DF5D-6BFF-EAA0-38F7-05867987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2456B7-6A49-53A6-DFB4-098B2E69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6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390EC-544B-2406-05AA-AD5B544B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5D9188-99B4-579C-EFE2-E9DA95F69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21498E-241A-439F-4080-B47804335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42CB8-EF59-8775-02CB-8158A126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3ABEED-EDCA-9123-8D78-D8603B7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840A8C-AF0A-05B3-6E86-51DEE2A5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4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E82C2-A555-85CE-1131-0D60051E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588783-40A0-9669-ADF8-B52B17BAD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7CF361-D264-1A22-CD79-D99A08517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7950AB-FD7D-9673-1A17-335EF5F44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BB8DE5-56A6-6302-81E2-EAF3782F7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344178-88F7-06E4-9FAD-5F47674F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3BA069-BE63-34E8-92AA-64D3F5B0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0F0CFB-CDE3-4E1D-A4D9-6138FEDE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20820-17FF-8460-C40F-62545878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3F7F60-AEB7-93C4-3B70-07F3BD7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06B1F4-8FDF-0665-FD48-073979E5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E4702E-69D1-960C-E9EC-2D65489B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7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A592BA-F072-B65A-02D6-F5C88165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C9F18C-6CFA-8284-2761-9962800A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5635DD-1120-DA93-E4D9-3023AB8E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3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CAD14-C7B4-A4E4-41CA-47DA63C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B1AAEC-C090-41E9-6669-BF2803A3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1E03E8-94CB-7503-BD4A-BE56C99A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0C8DAF-8032-9D34-9169-356C7A3C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D4AF09-E570-0CF8-59F8-7A3DDA35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FF12F1-70EA-0E42-28B1-763A4474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9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2E34B-8467-7C76-58A9-36C2B9EB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9D50497-F648-581B-4CCD-2B6F49316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EB03FE-46B0-CF6A-81E5-3B7D3428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629775-5AAC-8B2E-D91D-FE4A5A01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67DF6-2482-90DA-0F73-C67D9A8A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77F556-E726-4F87-E862-BCD92A71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2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3F70D5-DE32-F51D-5E4C-3251B815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3F1758-06E0-E044-7888-4602CD8DC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26201-D79C-C230-BB80-4C85964A4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9470-38D6-4AF9-99C8-2C3C317F7EF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74949C-7AEF-18BD-5AE9-F9E76352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33BFE-FF6C-F12F-F0D8-9AD5A5E1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7179-0374-47FD-BE40-191AE6E5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5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7DB14-5C8C-1E84-9BCA-5C63C4EB1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412" y="356135"/>
            <a:ext cx="3343175" cy="721896"/>
          </a:xfrm>
        </p:spPr>
        <p:txBody>
          <a:bodyPr>
            <a:normAutofit/>
          </a:bodyPr>
          <a:lstStyle/>
          <a:p>
            <a:r>
              <a:rPr lang="zh-CN" altLang="zh-CN" sz="4000" kern="1400" spc="-50" dirty="0"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壁纸投稿示例</a:t>
            </a:r>
            <a:endParaRPr lang="zh-CN" altLang="en-US" sz="40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43E5B0-6738-FC3F-EE99-C54CFF84C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0476"/>
            <a:ext cx="9144000" cy="721896"/>
          </a:xfrm>
        </p:spPr>
        <p:txBody>
          <a:bodyPr/>
          <a:lstStyle/>
          <a:p>
            <a:r>
              <a:rPr lang="zh-CN" altLang="zh-CN" sz="2200" b="0" kern="1400" spc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您是否拥有好看的壁纸想带回学校分享 却又害怕老登狂喷 现在有一个方法 可以让你将你喜爱的壁纸显示在学校的投影上</a:t>
            </a:r>
            <a:r>
              <a:rPr lang="en-US" altLang="zh-CN" sz="2200" b="0" kern="1400" spc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200" b="0" kern="1400" spc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它就是</a:t>
            </a:r>
            <a:r>
              <a:rPr lang="zh-CN" altLang="zh-CN" sz="2200" b="0" kern="1400" spc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2200" b="0" kern="1400" spc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壁纸投稿</a:t>
            </a:r>
            <a:endParaRPr lang="zh-CN" altLang="zh-CN" sz="2200" kern="1400" spc="-50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37EB30-B7D6-6836-60F1-74A5F5BB06E6}"/>
              </a:ext>
            </a:extLst>
          </p:cNvPr>
          <p:cNvSpPr txBox="1"/>
          <p:nvPr/>
        </p:nvSpPr>
        <p:spPr>
          <a:xfrm>
            <a:off x="0" y="4378207"/>
            <a:ext cx="12191999" cy="12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注意事项：</a:t>
            </a:r>
          </a:p>
          <a:p>
            <a:pPr lvl="0">
              <a:lnSpc>
                <a:spcPct val="115000"/>
              </a:lnSpc>
            </a:pP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网站页面表现可能在不同设备上有所不同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具体以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iOS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端的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edge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浏览器作为手机端标准 以及在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Windows11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上的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edge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浏览器作为电脑端标准</a:t>
            </a:r>
          </a:p>
          <a:p>
            <a:pPr lvl="0">
              <a:lnSpc>
                <a:spcPct val="115000"/>
              </a:lnSpc>
            </a:pP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不知道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不知道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1A806F-7D2F-5CE2-571E-07A43CB90C1E}"/>
              </a:ext>
            </a:extLst>
          </p:cNvPr>
          <p:cNvSpPr txBox="1"/>
          <p:nvPr/>
        </p:nvSpPr>
        <p:spPr>
          <a:xfrm>
            <a:off x="7728641" y="2479793"/>
            <a:ext cx="293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Tips</a:t>
            </a:r>
            <a:r>
              <a:rPr lang="zh-CN" altLang="en-US" sz="2000" dirty="0">
                <a:solidFill>
                  <a:srgbClr val="FF0000"/>
                </a:solidFill>
              </a:rPr>
              <a:t>：动态壁纸投稿请加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3414965487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6162DD-063A-CBEB-DE11-B3CB254B4E00}"/>
              </a:ext>
            </a:extLst>
          </p:cNvPr>
          <p:cNvSpPr txBox="1"/>
          <p:nvPr/>
        </p:nvSpPr>
        <p:spPr>
          <a:xfrm>
            <a:off x="1524000" y="2479793"/>
            <a:ext cx="368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Tips</a:t>
            </a:r>
            <a:r>
              <a:rPr lang="zh-CN" altLang="en-US" sz="2000" dirty="0">
                <a:solidFill>
                  <a:srgbClr val="FF0000"/>
                </a:solidFill>
              </a:rPr>
              <a:t>：不方便收邮件的请加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368865548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7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5734859-371F-0739-1572-D960997D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91674"/>
            <a:ext cx="6080911" cy="28109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D80F16B-3DAB-0897-60D2-9CAA0608A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74"/>
            <a:ext cx="5984341" cy="2766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588C85-2070-4852-127E-82B6875E3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28179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23223E-5DE9-96CA-318E-62CD427C7387}"/>
              </a:ext>
            </a:extLst>
          </p:cNvPr>
          <p:cNvSpPr txBox="1"/>
          <p:nvPr/>
        </p:nvSpPr>
        <p:spPr>
          <a:xfrm>
            <a:off x="5739898" y="371192"/>
            <a:ext cx="244443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1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AD52AC-A5E5-BDF9-718E-3AD4592C1B47}"/>
              </a:ext>
            </a:extLst>
          </p:cNvPr>
          <p:cNvSpPr txBox="1"/>
          <p:nvPr/>
        </p:nvSpPr>
        <p:spPr>
          <a:xfrm>
            <a:off x="4110272" y="5347879"/>
            <a:ext cx="217283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2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E96A97-DBEB-65CE-037D-15AC73911BC1}"/>
              </a:ext>
            </a:extLst>
          </p:cNvPr>
          <p:cNvSpPr txBox="1"/>
          <p:nvPr/>
        </p:nvSpPr>
        <p:spPr>
          <a:xfrm>
            <a:off x="6678438" y="6050986"/>
            <a:ext cx="244443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3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FC277425-32DF-9ED0-F9BE-E8456E2E095D}"/>
              </a:ext>
            </a:extLst>
          </p:cNvPr>
          <p:cNvSpPr/>
          <p:nvPr/>
        </p:nvSpPr>
        <p:spPr>
          <a:xfrm rot="18377058">
            <a:off x="3629120" y="203986"/>
            <a:ext cx="226263" cy="7118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316A3B5C-D944-F96B-B69D-0971619377F3}"/>
              </a:ext>
            </a:extLst>
          </p:cNvPr>
          <p:cNvSpPr/>
          <p:nvPr/>
        </p:nvSpPr>
        <p:spPr>
          <a:xfrm rot="19199951">
            <a:off x="2032427" y="1158711"/>
            <a:ext cx="217732" cy="4778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754380-5DC2-485E-EC49-3F11EF25EBC2}"/>
              </a:ext>
            </a:extLst>
          </p:cNvPr>
          <p:cNvSpPr txBox="1"/>
          <p:nvPr/>
        </p:nvSpPr>
        <p:spPr>
          <a:xfrm>
            <a:off x="6678438" y="742384"/>
            <a:ext cx="532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编辑完成后点击“发布”发布文章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＆</a:t>
            </a:r>
            <a:r>
              <a:rPr lang="en-US" altLang="zh-CN" dirty="0"/>
              <a:t>3.</a:t>
            </a:r>
            <a:r>
              <a:rPr lang="zh-CN" altLang="en-US" dirty="0"/>
              <a:t>两处都可以看到你自己写的文章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有需要的可以点击“移至回收站”删除文章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63DC495-0E49-EDE5-2A12-B83CBB763C90}"/>
              </a:ext>
            </a:extLst>
          </p:cNvPr>
          <p:cNvSpPr txBox="1"/>
          <p:nvPr/>
        </p:nvSpPr>
        <p:spPr>
          <a:xfrm>
            <a:off x="7260876" y="6050986"/>
            <a:ext cx="244443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4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00B351-7D0C-E609-CCD3-5FD560CA6A67}"/>
              </a:ext>
            </a:extLst>
          </p:cNvPr>
          <p:cNvSpPr txBox="1"/>
          <p:nvPr/>
        </p:nvSpPr>
        <p:spPr>
          <a:xfrm>
            <a:off x="6678438" y="2265091"/>
            <a:ext cx="50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5.</a:t>
            </a:r>
            <a:r>
              <a:rPr lang="zh-CN" altLang="en-US" b="1" dirty="0">
                <a:solidFill>
                  <a:srgbClr val="FF0000"/>
                </a:solidFill>
              </a:rPr>
              <a:t>你要是敢动我们两个的文章 下周回来等死吧</a:t>
            </a:r>
          </a:p>
        </p:txBody>
      </p:sp>
    </p:spTree>
    <p:extLst>
      <p:ext uri="{BB962C8B-B14F-4D97-AF65-F5344CB8AC3E}">
        <p14:creationId xmlns:p14="http://schemas.microsoft.com/office/powerpoint/2010/main" val="231694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B346C-5960-D558-1BD9-E0C14B87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063" y="2936875"/>
            <a:ext cx="12430125" cy="1325563"/>
          </a:xfrm>
        </p:spPr>
        <p:txBody>
          <a:bodyPr>
            <a:noAutofit/>
          </a:bodyPr>
          <a:lstStyle/>
          <a:p>
            <a:r>
              <a:rPr lang="zh-CN" altLang="en-US" sz="16000" b="1" dirty="0">
                <a:solidFill>
                  <a:srgbClr val="0070C0"/>
                </a:solidFill>
              </a:rPr>
              <a:t>密码修改示例</a:t>
            </a:r>
            <a:endParaRPr lang="zh-CN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7107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A23B2E7-C0A2-5778-44F3-2BD1B713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9" y="0"/>
            <a:ext cx="2180417" cy="4716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165DA4-CB2C-D3AA-D5F8-583519B9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18"/>
            <a:ext cx="5092150" cy="23539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C7B386-9A01-EBE1-290E-7BD1C97F1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83" y="0"/>
            <a:ext cx="2180417" cy="471685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9B34E1C-1CFA-335B-2125-A9490EDACD88}"/>
              </a:ext>
            </a:extLst>
          </p:cNvPr>
          <p:cNvSpPr txBox="1"/>
          <p:nvPr/>
        </p:nvSpPr>
        <p:spPr>
          <a:xfrm>
            <a:off x="2860895" y="1176950"/>
            <a:ext cx="30781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388EE0-D317-7032-4849-F8333011CB5D}"/>
              </a:ext>
            </a:extLst>
          </p:cNvPr>
          <p:cNvSpPr txBox="1"/>
          <p:nvPr/>
        </p:nvSpPr>
        <p:spPr>
          <a:xfrm>
            <a:off x="6456502" y="992284"/>
            <a:ext cx="37119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FEB2B9-F587-6215-5EF2-9A9740DA9E16}"/>
              </a:ext>
            </a:extLst>
          </p:cNvPr>
          <p:cNvSpPr txBox="1"/>
          <p:nvPr/>
        </p:nvSpPr>
        <p:spPr>
          <a:xfrm>
            <a:off x="7281688" y="1361616"/>
            <a:ext cx="31687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4E3C7C-79B0-355B-504E-BB814D30EC69}"/>
              </a:ext>
            </a:extLst>
          </p:cNvPr>
          <p:cNvSpPr txBox="1"/>
          <p:nvPr/>
        </p:nvSpPr>
        <p:spPr>
          <a:xfrm>
            <a:off x="11380206" y="307818"/>
            <a:ext cx="31687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F75A48-32FD-4782-A233-C4A06972C2F5}"/>
              </a:ext>
            </a:extLst>
          </p:cNvPr>
          <p:cNvSpPr txBox="1"/>
          <p:nvPr/>
        </p:nvSpPr>
        <p:spPr>
          <a:xfrm>
            <a:off x="0" y="3304515"/>
            <a:ext cx="554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在登陆页向下拉 找到“</a:t>
            </a:r>
            <a:r>
              <a:rPr lang="zh-CN" altLang="en-US" dirty="0">
                <a:solidFill>
                  <a:srgbClr val="FF0000"/>
                </a:solidFill>
              </a:rPr>
              <a:t>忘记密码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r>
              <a:rPr lang="zh-CN" altLang="en-US" dirty="0"/>
              <a:t>”选项 单击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输入你的用户名或邮箱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获取新密码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登录页面</a:t>
            </a:r>
            <a:r>
              <a:rPr lang="zh-CN" altLang="en-US" dirty="0"/>
              <a:t>返回登陆页面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AC520F-ED4F-F8AD-84B1-34D956335CA5}"/>
              </a:ext>
            </a:extLst>
          </p:cNvPr>
          <p:cNvSpPr txBox="1"/>
          <p:nvPr/>
        </p:nvSpPr>
        <p:spPr>
          <a:xfrm>
            <a:off x="167327" y="5327107"/>
            <a:ext cx="368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Tips</a:t>
            </a:r>
            <a:r>
              <a:rPr lang="zh-CN" altLang="en-US" sz="2000" dirty="0">
                <a:solidFill>
                  <a:srgbClr val="FF0000"/>
                </a:solidFill>
              </a:rPr>
              <a:t>：不方便收邮件的请加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368865548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8364B1B-1730-8EA3-93A9-9C20D957CE08}"/>
              </a:ext>
            </a:extLst>
          </p:cNvPr>
          <p:cNvSpPr/>
          <p:nvPr/>
        </p:nvSpPr>
        <p:spPr>
          <a:xfrm>
            <a:off x="4161802" y="1847811"/>
            <a:ext cx="2023874" cy="31320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173DB342-6BF6-1F34-9002-2141A2C27CFD}"/>
              </a:ext>
            </a:extLst>
          </p:cNvPr>
          <p:cNvSpPr/>
          <p:nvPr/>
        </p:nvSpPr>
        <p:spPr>
          <a:xfrm>
            <a:off x="7754518" y="1847811"/>
            <a:ext cx="2592959" cy="31320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24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6CA519B-BBBF-03F3-15D3-3D08A288C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7766" cy="6879778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6FD1AAC-D267-BE62-1DB0-9914EEB35F0E}"/>
              </a:ext>
            </a:extLst>
          </p:cNvPr>
          <p:cNvSpPr/>
          <p:nvPr/>
        </p:nvSpPr>
        <p:spPr>
          <a:xfrm>
            <a:off x="597528" y="2064190"/>
            <a:ext cx="1511929" cy="208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E3D4E-1336-A53F-274A-F2B9A51AF6CA}"/>
              </a:ext>
            </a:extLst>
          </p:cNvPr>
          <p:cNvSpPr/>
          <p:nvPr/>
        </p:nvSpPr>
        <p:spPr>
          <a:xfrm>
            <a:off x="2497248" y="3220770"/>
            <a:ext cx="562824" cy="208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6EECF14-DE46-4D09-218A-80FD3CA194D7}"/>
              </a:ext>
            </a:extLst>
          </p:cNvPr>
          <p:cNvSpPr/>
          <p:nvPr/>
        </p:nvSpPr>
        <p:spPr>
          <a:xfrm>
            <a:off x="251987" y="3429000"/>
            <a:ext cx="472290" cy="1018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23A93D-6BB6-940E-D82F-5616E130E84C}"/>
              </a:ext>
            </a:extLst>
          </p:cNvPr>
          <p:cNvSpPr txBox="1"/>
          <p:nvPr/>
        </p:nvSpPr>
        <p:spPr>
          <a:xfrm>
            <a:off x="6328372" y="1339913"/>
            <a:ext cx="24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</a:t>
            </a:r>
            <a:r>
              <a:rPr lang="zh-CN" altLang="en-US" dirty="0"/>
              <a:t>到这一步时按</a:t>
            </a:r>
            <a:r>
              <a:rPr lang="en-US" altLang="zh-CN" dirty="0"/>
              <a:t>P5</a:t>
            </a:r>
            <a:r>
              <a:rPr lang="zh-CN" altLang="en-US" dirty="0"/>
              <a:t>操作</a:t>
            </a:r>
          </a:p>
        </p:txBody>
      </p:sp>
    </p:spTree>
    <p:extLst>
      <p:ext uri="{BB962C8B-B14F-4D97-AF65-F5344CB8AC3E}">
        <p14:creationId xmlns:p14="http://schemas.microsoft.com/office/powerpoint/2010/main" val="252767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5AA8D9-46D7-5401-BA32-BC305551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PPT</a:t>
            </a:r>
            <a:r>
              <a:rPr lang="zh-CN" altLang="en-US" dirty="0"/>
              <a:t>制作：</a:t>
            </a:r>
            <a:r>
              <a:rPr lang="en-US" altLang="zh-CN" dirty="0"/>
              <a:t>MLGCB</a:t>
            </a:r>
          </a:p>
          <a:p>
            <a:r>
              <a:rPr lang="zh-CN" altLang="en-US" dirty="0"/>
              <a:t>网站制作：</a:t>
            </a:r>
            <a:r>
              <a:rPr lang="en-US" altLang="zh-CN" dirty="0"/>
              <a:t>Wind-Chime(s)【</a:t>
            </a:r>
            <a:r>
              <a:rPr lang="zh-CN" altLang="en-US" dirty="0"/>
              <a:t>风铃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手机端图片收集：</a:t>
            </a:r>
            <a:r>
              <a:rPr lang="en-US" altLang="zh-CN" dirty="0"/>
              <a:t>MLGCB</a:t>
            </a:r>
          </a:p>
          <a:p>
            <a:r>
              <a:rPr lang="zh-CN" altLang="en-US" dirty="0"/>
              <a:t>电脑端图片收集：</a:t>
            </a:r>
            <a:r>
              <a:rPr lang="en-US" altLang="zh-CN" dirty="0"/>
              <a:t>Wind-Chime(s)【</a:t>
            </a:r>
            <a:r>
              <a:rPr lang="zh-CN" altLang="en-US" dirty="0"/>
              <a:t>风铃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149BBF-D45A-A7BA-1760-3F25CCEE7F82}"/>
              </a:ext>
            </a:extLst>
          </p:cNvPr>
          <p:cNvSpPr txBox="1"/>
          <p:nvPr/>
        </p:nvSpPr>
        <p:spPr>
          <a:xfrm>
            <a:off x="838200" y="4121438"/>
            <a:ext cx="368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Tips</a:t>
            </a:r>
            <a:r>
              <a:rPr lang="zh-CN" altLang="en-US" sz="2000" dirty="0">
                <a:solidFill>
                  <a:srgbClr val="FF0000"/>
                </a:solidFill>
              </a:rPr>
              <a:t>：不方便收邮件的请加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368865548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E67F219-A224-7E57-9E0F-44F241DF52FB}"/>
              </a:ext>
            </a:extLst>
          </p:cNvPr>
          <p:cNvSpPr txBox="1"/>
          <p:nvPr/>
        </p:nvSpPr>
        <p:spPr>
          <a:xfrm>
            <a:off x="8012316" y="4001294"/>
            <a:ext cx="27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Tips</a:t>
            </a:r>
            <a:r>
              <a:rPr lang="zh-CN" altLang="en-US" dirty="0">
                <a:solidFill>
                  <a:srgbClr val="FF0000"/>
                </a:solidFill>
              </a:rPr>
              <a:t>：动态壁纸投稿请加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QQ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3414965487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9794C-ED57-8045-B37D-81D1C45C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5" y="1732548"/>
            <a:ext cx="13724522" cy="3549316"/>
          </a:xfrm>
        </p:spPr>
        <p:txBody>
          <a:bodyPr>
            <a:noAutofit/>
          </a:bodyPr>
          <a:lstStyle/>
          <a:p>
            <a:r>
              <a:rPr lang="zh-CN" altLang="en-US" sz="16000" b="1" dirty="0">
                <a:solidFill>
                  <a:srgbClr val="0070C0"/>
                </a:solidFill>
              </a:rPr>
              <a:t>登陆注册示例</a:t>
            </a:r>
          </a:p>
        </p:txBody>
      </p:sp>
    </p:spTree>
    <p:extLst>
      <p:ext uri="{BB962C8B-B14F-4D97-AF65-F5344CB8AC3E}">
        <p14:creationId xmlns:p14="http://schemas.microsoft.com/office/powerpoint/2010/main" val="218020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737AE-303C-0318-A1FA-EF96AD3B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7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                            手机端演示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0C980AD-3B6D-31EC-9877-D6EB9C313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7" y="1253330"/>
            <a:ext cx="2387770" cy="5169457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C4447F-B552-E11F-9EE8-BD65FF0C5829}"/>
              </a:ext>
            </a:extLst>
          </p:cNvPr>
          <p:cNvSpPr txBox="1"/>
          <p:nvPr/>
        </p:nvSpPr>
        <p:spPr>
          <a:xfrm>
            <a:off x="1838073" y="5700923"/>
            <a:ext cx="221733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48D05E-636F-A3B2-404A-B1A007180478}"/>
              </a:ext>
            </a:extLst>
          </p:cNvPr>
          <p:cNvSpPr txBox="1"/>
          <p:nvPr/>
        </p:nvSpPr>
        <p:spPr>
          <a:xfrm>
            <a:off x="3478436" y="1255376"/>
            <a:ext cx="7998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在</a:t>
            </a:r>
            <a:r>
              <a:rPr lang="en-US" altLang="zh-CN" sz="2800" dirty="0"/>
              <a:t>edge</a:t>
            </a:r>
            <a:r>
              <a:rPr lang="zh-CN" altLang="en-US" sz="2800" dirty="0"/>
              <a:t>中单击</a:t>
            </a:r>
            <a:r>
              <a:rPr lang="en-US" altLang="zh-CN" sz="2800" dirty="0"/>
              <a:t>PPT</a:t>
            </a:r>
            <a:r>
              <a:rPr lang="zh-CN" altLang="en-US" sz="2800" dirty="0"/>
              <a:t>图片所示的地方</a:t>
            </a:r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在此处键入</a:t>
            </a:r>
            <a:r>
              <a:rPr lang="en-US" altLang="zh-CN" sz="2800" dirty="0" err="1"/>
              <a:t>wp.yousb.top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74FBE5-EAE5-889D-CCA6-D90B574A3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43" y="1257061"/>
            <a:ext cx="2387769" cy="51694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0BFFAF-9F52-8AD9-EA32-5FAC5E7D24CA}"/>
              </a:ext>
            </a:extLst>
          </p:cNvPr>
          <p:cNvSpPr txBox="1"/>
          <p:nvPr/>
        </p:nvSpPr>
        <p:spPr>
          <a:xfrm>
            <a:off x="10885673" y="3948669"/>
            <a:ext cx="269507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3E33E065-2913-6227-F8A8-92820D230240}"/>
              </a:ext>
            </a:extLst>
          </p:cNvPr>
          <p:cNvSpPr/>
          <p:nvPr/>
        </p:nvSpPr>
        <p:spPr>
          <a:xfrm>
            <a:off x="3801977" y="3594941"/>
            <a:ext cx="4889636" cy="3537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3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48251FF-7296-011C-C7DC-746FB2E0F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4" y="0"/>
            <a:ext cx="5800825" cy="2681494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8613DD6A-5DC4-45E7-BBD6-C5C9219E7579}"/>
              </a:ext>
            </a:extLst>
          </p:cNvPr>
          <p:cNvSpPr/>
          <p:nvPr/>
        </p:nvSpPr>
        <p:spPr>
          <a:xfrm>
            <a:off x="6830226" y="965320"/>
            <a:ext cx="440255" cy="13379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向下拉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DC4EC88-2E65-AFB8-1FB7-DD75316BC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00825" cy="2681494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DEA97CC-B9F7-C652-3FD8-A58A3A4E5CB4}"/>
              </a:ext>
            </a:extLst>
          </p:cNvPr>
          <p:cNvSpPr txBox="1"/>
          <p:nvPr/>
        </p:nvSpPr>
        <p:spPr>
          <a:xfrm>
            <a:off x="3903043" y="1511166"/>
            <a:ext cx="216569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225CF0-4DDE-8670-DFF0-835CC546EAAB}"/>
              </a:ext>
            </a:extLst>
          </p:cNvPr>
          <p:cNvSpPr txBox="1"/>
          <p:nvPr/>
        </p:nvSpPr>
        <p:spPr>
          <a:xfrm>
            <a:off x="-1" y="3176337"/>
            <a:ext cx="5755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此处为</a:t>
            </a:r>
            <a:r>
              <a:rPr lang="en-US" altLang="zh-CN" dirty="0"/>
              <a:t>Dison</a:t>
            </a:r>
            <a:r>
              <a:rPr lang="zh-CN" altLang="en-US" dirty="0"/>
              <a:t>为电脑端制作的教程</a:t>
            </a:r>
            <a:r>
              <a:rPr lang="en-US" altLang="zh-CN" dirty="0"/>
              <a:t> </a:t>
            </a:r>
            <a:r>
              <a:rPr lang="zh-CN" altLang="en-US" dirty="0"/>
              <a:t>有需要的可以阅读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单击此处的</a:t>
            </a:r>
            <a:r>
              <a:rPr lang="zh-CN" altLang="en-US" dirty="0">
                <a:solidFill>
                  <a:srgbClr val="FF0000"/>
                </a:solidFill>
              </a:rPr>
              <a:t>登录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注册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3.</a:t>
            </a:r>
            <a:r>
              <a:rPr lang="zh-CN" altLang="en-US" dirty="0"/>
              <a:t>向下拉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点击此处注册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AA7D03-66E2-7252-A14A-07AC7C4EE802}"/>
              </a:ext>
            </a:extLst>
          </p:cNvPr>
          <p:cNvSpPr txBox="1"/>
          <p:nvPr/>
        </p:nvSpPr>
        <p:spPr>
          <a:xfrm>
            <a:off x="3770696" y="386252"/>
            <a:ext cx="240631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3B39C9-CBBE-350E-CBB1-068E24F1E0E7}"/>
              </a:ext>
            </a:extLst>
          </p:cNvPr>
          <p:cNvSpPr txBox="1"/>
          <p:nvPr/>
        </p:nvSpPr>
        <p:spPr>
          <a:xfrm>
            <a:off x="7678453" y="550658"/>
            <a:ext cx="2165683" cy="163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7EFA498-08C6-039A-866F-36147D524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69967"/>
            <a:ext cx="6096001" cy="281794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19D9866-9686-78F3-220D-0CDADF505516}"/>
              </a:ext>
            </a:extLst>
          </p:cNvPr>
          <p:cNvSpPr txBox="1"/>
          <p:nvPr/>
        </p:nvSpPr>
        <p:spPr>
          <a:xfrm>
            <a:off x="8539911" y="5355827"/>
            <a:ext cx="221383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4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4AE3BEC-0176-A076-626C-C71B6E7D8ECA}"/>
              </a:ext>
            </a:extLst>
          </p:cNvPr>
          <p:cNvSpPr/>
          <p:nvPr/>
        </p:nvSpPr>
        <p:spPr>
          <a:xfrm>
            <a:off x="5270933" y="539832"/>
            <a:ext cx="1559293" cy="3561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D15C56BD-F040-1959-5F35-B6B8590BE0C4}"/>
              </a:ext>
            </a:extLst>
          </p:cNvPr>
          <p:cNvSpPr/>
          <p:nvPr/>
        </p:nvSpPr>
        <p:spPr>
          <a:xfrm>
            <a:off x="11232682" y="2063876"/>
            <a:ext cx="440255" cy="293163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8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80A959D-08DB-51FB-6B3D-5F60CA71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63" y="1621202"/>
            <a:ext cx="2409341" cy="52120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2B17B6-61E7-F430-DF4C-C05EB805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89" y="1663113"/>
            <a:ext cx="2409340" cy="5212081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24C92C3-5C26-3A30-E595-C5393223A8E9}"/>
              </a:ext>
            </a:extLst>
          </p:cNvPr>
          <p:cNvSpPr/>
          <p:nvPr/>
        </p:nvSpPr>
        <p:spPr>
          <a:xfrm rot="1582929" flipV="1">
            <a:off x="7004292" y="5127326"/>
            <a:ext cx="3294912" cy="26810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87B14F-A07E-DC6F-B8A3-FD7F3F74E708}"/>
              </a:ext>
            </a:extLst>
          </p:cNvPr>
          <p:cNvSpPr txBox="1"/>
          <p:nvPr/>
        </p:nvSpPr>
        <p:spPr>
          <a:xfrm>
            <a:off x="5203889" y="0"/>
            <a:ext cx="6612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＆</a:t>
            </a:r>
            <a:r>
              <a:rPr lang="en-US" altLang="zh-CN" dirty="0"/>
              <a:t>2.</a:t>
            </a:r>
            <a:r>
              <a:rPr lang="zh-CN" altLang="en-US" dirty="0"/>
              <a:t>键入用户名和邮箱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点击注册后 您对应的邮箱里会收到一条设置密码的邮件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复制红框内内容在</a:t>
            </a:r>
            <a:r>
              <a:rPr lang="en-US" altLang="zh-CN" dirty="0"/>
              <a:t>edge</a:t>
            </a:r>
            <a:r>
              <a:rPr lang="zh-CN" altLang="en-US" dirty="0"/>
              <a:t>里打开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打开后是样子 单击“</a:t>
            </a:r>
            <a:r>
              <a:rPr lang="en-US" altLang="zh-CN" dirty="0"/>
              <a:t>5”</a:t>
            </a:r>
            <a:r>
              <a:rPr lang="zh-CN" altLang="en-US" dirty="0"/>
              <a:t>处设置密码</a:t>
            </a:r>
            <a:endParaRPr lang="en-US" altLang="zh-CN" dirty="0"/>
          </a:p>
          <a:p>
            <a:r>
              <a:rPr lang="en-US" altLang="zh-CN" dirty="0"/>
              <a:t>6.</a:t>
            </a:r>
            <a:r>
              <a:rPr lang="zh-CN" altLang="en-US" dirty="0"/>
              <a:t>记得点保存密码 无法保存请勾选“允许使用弱密码”</a:t>
            </a:r>
            <a:endParaRPr lang="en-US" altLang="zh-CN" dirty="0"/>
          </a:p>
          <a:p>
            <a:r>
              <a:rPr lang="en-US" altLang="zh-CN" dirty="0"/>
              <a:t>7.</a:t>
            </a:r>
            <a:r>
              <a:rPr lang="zh-CN" altLang="en-US" dirty="0"/>
              <a:t>点击返回登陆 不要点成注册了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DA63A0-FF0E-9671-9C55-2448A9EAE635}"/>
              </a:ext>
            </a:extLst>
          </p:cNvPr>
          <p:cNvSpPr txBox="1"/>
          <p:nvPr/>
        </p:nvSpPr>
        <p:spPr>
          <a:xfrm>
            <a:off x="5928159" y="4800119"/>
            <a:ext cx="779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!</a:t>
            </a:r>
            <a:r>
              <a:rPr lang="zh-CN" altLang="en-US" sz="1050" dirty="0">
                <a:solidFill>
                  <a:srgbClr val="FF0000"/>
                </a:solidFill>
              </a:rPr>
              <a:t>不是这里！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8AA965-C032-EAD4-DB94-149243DC56E6}"/>
              </a:ext>
            </a:extLst>
          </p:cNvPr>
          <p:cNvSpPr/>
          <p:nvPr/>
        </p:nvSpPr>
        <p:spPr>
          <a:xfrm>
            <a:off x="5203889" y="3947060"/>
            <a:ext cx="2409340" cy="6441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9C970A-2291-1AD7-A3C6-067EE90AF2BA}"/>
              </a:ext>
            </a:extLst>
          </p:cNvPr>
          <p:cNvSpPr txBox="1"/>
          <p:nvPr/>
        </p:nvSpPr>
        <p:spPr>
          <a:xfrm flipV="1">
            <a:off x="7103374" y="4121867"/>
            <a:ext cx="428796" cy="1053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sz="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80A158-BFE7-C88D-DDD5-0087AF821D1F}"/>
              </a:ext>
            </a:extLst>
          </p:cNvPr>
          <p:cNvSpPr txBox="1"/>
          <p:nvPr/>
        </p:nvSpPr>
        <p:spPr>
          <a:xfrm>
            <a:off x="10181451" y="2777891"/>
            <a:ext cx="210324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5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ADC22376-0AA9-7042-CAD6-A1EA3BEE7757}"/>
              </a:ext>
            </a:extLst>
          </p:cNvPr>
          <p:cNvSpPr/>
          <p:nvPr/>
        </p:nvSpPr>
        <p:spPr>
          <a:xfrm rot="2493327">
            <a:off x="2333379" y="3322913"/>
            <a:ext cx="2857500" cy="25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B8B07D8-8411-C75A-E482-3F4736FC705B}"/>
              </a:ext>
            </a:extLst>
          </p:cNvPr>
          <p:cNvSpPr txBox="1"/>
          <p:nvPr/>
        </p:nvSpPr>
        <p:spPr>
          <a:xfrm>
            <a:off x="11239500" y="3582652"/>
            <a:ext cx="228600" cy="2539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6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69826D0-6DB5-A8DE-B5AD-26638B4D1363}"/>
              </a:ext>
            </a:extLst>
          </p:cNvPr>
          <p:cNvSpPr txBox="1"/>
          <p:nvPr/>
        </p:nvSpPr>
        <p:spPr>
          <a:xfrm>
            <a:off x="10467975" y="4155315"/>
            <a:ext cx="219075" cy="2539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7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2FDBE2-EBC8-B1CD-4E96-EAF7BC41C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3889" cy="2405554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59B4591-5D0C-DD1C-96B5-FDDC5FEBEACA}"/>
              </a:ext>
            </a:extLst>
          </p:cNvPr>
          <p:cNvSpPr txBox="1"/>
          <p:nvPr/>
        </p:nvSpPr>
        <p:spPr>
          <a:xfrm>
            <a:off x="3330341" y="1140200"/>
            <a:ext cx="259883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1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560D98-D1E5-6BE6-C387-F8C556AAF7F5}"/>
              </a:ext>
            </a:extLst>
          </p:cNvPr>
          <p:cNvSpPr txBox="1"/>
          <p:nvPr/>
        </p:nvSpPr>
        <p:spPr>
          <a:xfrm>
            <a:off x="3330341" y="1645919"/>
            <a:ext cx="279134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F2B21D-1A55-2EA9-BDA4-02FFB172EC3E}"/>
              </a:ext>
            </a:extLst>
          </p:cNvPr>
          <p:cNvSpPr txBox="1"/>
          <p:nvPr/>
        </p:nvSpPr>
        <p:spPr>
          <a:xfrm>
            <a:off x="2762452" y="2151638"/>
            <a:ext cx="240630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3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569880-CE0C-7DEC-5A34-E650AA93A753}"/>
              </a:ext>
            </a:extLst>
          </p:cNvPr>
          <p:cNvSpPr txBox="1"/>
          <p:nvPr/>
        </p:nvSpPr>
        <p:spPr>
          <a:xfrm>
            <a:off x="375557" y="4492630"/>
            <a:ext cx="368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Tips</a:t>
            </a:r>
            <a:r>
              <a:rPr lang="zh-CN" altLang="en-US" sz="2000" dirty="0">
                <a:solidFill>
                  <a:srgbClr val="FF0000"/>
                </a:solidFill>
              </a:rPr>
              <a:t>：不方便收邮件的请加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368865548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C9B44A-9C52-4ADB-35F6-E06ADE19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60382" cy="28477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9E8FB83-2AE4-1E8A-9C8D-B466659309C8}"/>
              </a:ext>
            </a:extLst>
          </p:cNvPr>
          <p:cNvSpPr txBox="1"/>
          <p:nvPr/>
        </p:nvSpPr>
        <p:spPr>
          <a:xfrm>
            <a:off x="2769325" y="1036320"/>
            <a:ext cx="239486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1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52FBBD-7C4E-FD62-9958-81BBE5EDDDCA}"/>
              </a:ext>
            </a:extLst>
          </p:cNvPr>
          <p:cNvSpPr txBox="1"/>
          <p:nvPr/>
        </p:nvSpPr>
        <p:spPr>
          <a:xfrm>
            <a:off x="2769325" y="1688095"/>
            <a:ext cx="239486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2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27079-AD17-3B4B-E7CD-6B88FD144125}"/>
              </a:ext>
            </a:extLst>
          </p:cNvPr>
          <p:cNvSpPr txBox="1"/>
          <p:nvPr/>
        </p:nvSpPr>
        <p:spPr>
          <a:xfrm>
            <a:off x="3317967" y="2464525"/>
            <a:ext cx="239486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3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7CC93C-8D2E-5023-4B06-88CE33E4DBD9}"/>
              </a:ext>
            </a:extLst>
          </p:cNvPr>
          <p:cNvSpPr txBox="1"/>
          <p:nvPr/>
        </p:nvSpPr>
        <p:spPr>
          <a:xfrm>
            <a:off x="6096000" y="582106"/>
            <a:ext cx="603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输入你刚刚使用的邮箱或你设置的用户名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不会输密码的去死吧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点击登陆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恭喜加入网站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59F629-1FF0-E970-D683-26A0EC37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376"/>
            <a:ext cx="6160382" cy="2847703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036ACCF4-4680-96F3-48BC-A2F1ED24C3D4}"/>
              </a:ext>
            </a:extLst>
          </p:cNvPr>
          <p:cNvSpPr/>
          <p:nvPr/>
        </p:nvSpPr>
        <p:spPr>
          <a:xfrm>
            <a:off x="5621381" y="1782435"/>
            <a:ext cx="313508" cy="334776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360078-543A-59BF-8D3C-B8321712C8FD}"/>
              </a:ext>
            </a:extLst>
          </p:cNvPr>
          <p:cNvSpPr/>
          <p:nvPr/>
        </p:nvSpPr>
        <p:spPr>
          <a:xfrm>
            <a:off x="4684954" y="4266992"/>
            <a:ext cx="661216" cy="113211"/>
          </a:xfrm>
          <a:prstGeom prst="rect">
            <a:avLst/>
          </a:prstGeom>
          <a:solidFill>
            <a:srgbClr val="1E2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B346C-5960-D558-1BD9-E0C14B87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063" y="2936875"/>
            <a:ext cx="12430125" cy="1325563"/>
          </a:xfrm>
        </p:spPr>
        <p:txBody>
          <a:bodyPr>
            <a:noAutofit/>
          </a:bodyPr>
          <a:lstStyle/>
          <a:p>
            <a:r>
              <a:rPr lang="zh-CN" altLang="en-US" sz="16000" b="1" dirty="0">
                <a:solidFill>
                  <a:srgbClr val="0070C0"/>
                </a:solidFill>
              </a:rPr>
              <a:t>文章发布示例</a:t>
            </a:r>
            <a:endParaRPr lang="zh-CN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2632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A8C2BC3-20CE-E9C5-0083-15304478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0382" cy="28477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42BC11C-B856-7EA1-C121-472EFB3D7EA1}"/>
              </a:ext>
            </a:extLst>
          </p:cNvPr>
          <p:cNvSpPr/>
          <p:nvPr/>
        </p:nvSpPr>
        <p:spPr>
          <a:xfrm>
            <a:off x="4684954" y="382970"/>
            <a:ext cx="661216" cy="113211"/>
          </a:xfrm>
          <a:prstGeom prst="rect">
            <a:avLst/>
          </a:prstGeom>
          <a:solidFill>
            <a:srgbClr val="1E2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200ED-A638-60E8-2771-A673CB6CE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771"/>
            <a:ext cx="6160385" cy="28477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644AFEE-556F-C1F6-DB5C-552A35B9BE21}"/>
              </a:ext>
            </a:extLst>
          </p:cNvPr>
          <p:cNvSpPr/>
          <p:nvPr/>
        </p:nvSpPr>
        <p:spPr>
          <a:xfrm>
            <a:off x="4684954" y="4223657"/>
            <a:ext cx="661216" cy="113211"/>
          </a:xfrm>
          <a:prstGeom prst="rect">
            <a:avLst/>
          </a:prstGeom>
          <a:solidFill>
            <a:srgbClr val="1E2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520A0A-504D-0323-FCC5-90BC9C129C20}"/>
              </a:ext>
            </a:extLst>
          </p:cNvPr>
          <p:cNvSpPr txBox="1"/>
          <p:nvPr/>
        </p:nvSpPr>
        <p:spPr>
          <a:xfrm>
            <a:off x="182881" y="905692"/>
            <a:ext cx="252548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1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40322C-9175-7CA1-D453-72A2F00E10D6}"/>
              </a:ext>
            </a:extLst>
          </p:cNvPr>
          <p:cNvSpPr txBox="1"/>
          <p:nvPr/>
        </p:nvSpPr>
        <p:spPr>
          <a:xfrm>
            <a:off x="535578" y="4724401"/>
            <a:ext cx="252548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2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415F75-54BC-1BC6-55CD-4C71A2380543}"/>
              </a:ext>
            </a:extLst>
          </p:cNvPr>
          <p:cNvSpPr txBox="1"/>
          <p:nvPr/>
        </p:nvSpPr>
        <p:spPr>
          <a:xfrm>
            <a:off x="7741920" y="1524001"/>
            <a:ext cx="320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点击“图钉”图标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选择“文章”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1DB1E52E-8544-1E7B-81F0-5F6B51B58221}"/>
              </a:ext>
            </a:extLst>
          </p:cNvPr>
          <p:cNvSpPr/>
          <p:nvPr/>
        </p:nvSpPr>
        <p:spPr>
          <a:xfrm>
            <a:off x="363582" y="1410664"/>
            <a:ext cx="283029" cy="32251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9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827D77-433B-9E58-F2B4-3D3FEF1EC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9442" cy="30090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13E34B-3394-3AFC-0626-686C160CA552}"/>
              </a:ext>
            </a:extLst>
          </p:cNvPr>
          <p:cNvSpPr txBox="1"/>
          <p:nvPr/>
        </p:nvSpPr>
        <p:spPr>
          <a:xfrm>
            <a:off x="1095468" y="671611"/>
            <a:ext cx="244444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1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C9751F-07A3-9C40-CCD0-9BD2BD672786}"/>
              </a:ext>
            </a:extLst>
          </p:cNvPr>
          <p:cNvSpPr txBox="1"/>
          <p:nvPr/>
        </p:nvSpPr>
        <p:spPr>
          <a:xfrm>
            <a:off x="6681457" y="798569"/>
            <a:ext cx="551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点击“添加文章”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编辑你的文章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“</a:t>
            </a:r>
            <a:r>
              <a:rPr lang="en-US" altLang="zh-CN" dirty="0"/>
              <a:t>+</a:t>
            </a:r>
            <a:r>
              <a:rPr lang="zh-CN" altLang="en-US" dirty="0"/>
              <a:t>”里包含添加图片的功能 尝试摸索一下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76AD32-417C-51A1-B2E1-A14EA02D2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671"/>
            <a:ext cx="6509442" cy="3009060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BC8372DE-E489-8DF1-0397-8C2665600604}"/>
              </a:ext>
            </a:extLst>
          </p:cNvPr>
          <p:cNvSpPr/>
          <p:nvPr/>
        </p:nvSpPr>
        <p:spPr>
          <a:xfrm>
            <a:off x="6096000" y="2736409"/>
            <a:ext cx="217284" cy="1385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1408A9-9CF7-3613-A4D1-9473F966742B}"/>
              </a:ext>
            </a:extLst>
          </p:cNvPr>
          <p:cNvSpPr txBox="1"/>
          <p:nvPr/>
        </p:nvSpPr>
        <p:spPr>
          <a:xfrm>
            <a:off x="3431263" y="5667469"/>
            <a:ext cx="217285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3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513</Words>
  <Application>Microsoft Office PowerPoint</Application>
  <PresentationFormat>宽屏</PresentationFormat>
  <Paragraphs>84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等线 Light</vt:lpstr>
      <vt:lpstr>Arial</vt:lpstr>
      <vt:lpstr>Office 主题​​</vt:lpstr>
      <vt:lpstr>壁纸投稿示例</vt:lpstr>
      <vt:lpstr>登陆注册示例</vt:lpstr>
      <vt:lpstr>                            手机端演示</vt:lpstr>
      <vt:lpstr>PowerPoint 演示文稿</vt:lpstr>
      <vt:lpstr>PowerPoint 演示文稿</vt:lpstr>
      <vt:lpstr>PowerPoint 演示文稿</vt:lpstr>
      <vt:lpstr>文章发布示例</vt:lpstr>
      <vt:lpstr>PowerPoint 演示文稿</vt:lpstr>
      <vt:lpstr>PowerPoint 演示文稿</vt:lpstr>
      <vt:lpstr>PowerPoint 演示文稿</vt:lpstr>
      <vt:lpstr>密码修改示例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壁纸投稿示例</dc:title>
  <dc:creator>玲玲 君君</dc:creator>
  <cp:lastModifiedBy>Admin Admin</cp:lastModifiedBy>
  <cp:revision>11</cp:revision>
  <dcterms:created xsi:type="dcterms:W3CDTF">2025-04-30T04:20:01Z</dcterms:created>
  <dcterms:modified xsi:type="dcterms:W3CDTF">2025-04-30T07:13:09Z</dcterms:modified>
</cp:coreProperties>
</file>